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9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sz="28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mailto:pulcher@pulcher.biz?subject=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ocumentation/articles/iot-hub-devguide/" TargetMode="External"/><Relationship Id="rId7" Type="http://schemas.openxmlformats.org/officeDocument/2006/relationships/hyperlink" Target="https://www.ghielectronics.com/catalog/product/500" TargetMode="External"/><Relationship Id="rId2" Type="http://schemas.openxmlformats.org/officeDocument/2006/relationships/hyperlink" Target="https://azure.microsoft.com/en-us/services/iot-hub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4" Type="http://schemas.openxmlformats.org/officeDocument/2006/relationships/hyperlink" Target="https://azure.microsoft.com/en-us/documentation/videos/azure-friday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ulcher/AzurePlay" TargetMode="External"/><Relationship Id="rId2" Type="http://schemas.openxmlformats.org/officeDocument/2006/relationships/hyperlink" Target="https://github.com/Azure/azure-iot-sdks/blob/master/tools/DeviceExplorer/doc/how_to_use_device_explorer.md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rPr dirty="0"/>
              <a:t>How to talk to millions of IoT devices without pulling out your hair!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270000" y="5486399"/>
            <a:ext cx="10464800" cy="3611301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rPr dirty="0"/>
              <a:t>Harold Pulcher</a:t>
            </a:r>
          </a:p>
          <a:p>
            <a:pPr>
              <a:defRPr sz="4600" u="sng"/>
            </a:pPr>
            <a:r>
              <a:rPr dirty="0">
                <a:solidFill>
                  <a:schemeClr val="bg2">
                    <a:lumMod val="20000"/>
                    <a:lumOff val="80000"/>
                  </a:schemeClr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pulcher@pulcher.biz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defRPr sz="4600" u="sng"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https://www.hackster.io/pulcher</a:t>
            </a:r>
          </a:p>
          <a:p>
            <a:pPr>
              <a:defRPr sz="4600" u="sng"/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>
              <a:defRPr sz="4600" u="sng">
                <a:solidFill>
                  <a:srgbClr val="F5FEF1"/>
                </a:solidFill>
              </a:defRPr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https://github.com/pulcher/AzurePlay</a:t>
            </a:r>
          </a:p>
          <a:p>
            <a:pPr>
              <a:defRPr sz="4600" u="sng">
                <a:solidFill>
                  <a:srgbClr val="F5FEF1"/>
                </a:solidFill>
              </a:defRPr>
            </a:pPr>
            <a:endParaRPr dirty="0">
              <a:solidFill>
                <a:schemeClr val="bg2">
                  <a:lumMod val="20000"/>
                  <a:lumOff val="80000"/>
                </a:schemeClr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02412">
              <a:defRPr sz="6880"/>
            </a:lvl1pPr>
          </a:lstStyle>
          <a:p>
            <a:r>
              <a:t>Can I use just any old OS?</a:t>
            </a:r>
          </a:p>
        </p:txBody>
      </p:sp>
      <p:sp>
        <p:nvSpPr>
          <p:cNvPr id="155" name="Shape 155"/>
          <p:cNvSpPr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Linux: Debian, Fedora, Raspbian, Ubuntu, Yocto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Windows: Desktop, IoT Core, Server, Embedded Compact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mbed OS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TI-RTOS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t>Can I use just any old language on any device?</a:t>
            </a:r>
          </a:p>
        </p:txBody>
      </p:sp>
      <p:sp>
        <p:nvSpPr>
          <p:cNvPr id="158" name="Shape 158"/>
          <p:cNvSpPr/>
          <p:nvPr/>
        </p:nvSpPr>
        <p:spPr>
          <a:xfrm>
            <a:off x="2120900" y="2979762"/>
            <a:ext cx="3570437" cy="379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 &lt;- The sexy isn’t dead yet!</a:t>
            </a:r>
          </a:p>
        </p:txBody>
      </p:sp>
      <p:sp>
        <p:nvSpPr>
          <p:cNvPr id="159" name="Shape 159"/>
          <p:cNvSpPr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r>
              <a:t>https://azure.microsoft.com/en-us/develop/iot/get-started/</a:t>
            </a:r>
          </a:p>
        </p:txBody>
      </p:sp>
      <p:sp>
        <p:nvSpPr>
          <p:cNvPr id="160" name="Shape 160"/>
          <p:cNvSpPr/>
          <p:nvPr/>
        </p:nvSpPr>
        <p:spPr>
          <a:xfrm>
            <a:off x="7200900" y="2349500"/>
            <a:ext cx="4075708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Beaglebone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Minnowboard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Raspberry Pi 2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TI CC3200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Arrow DragonBoard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Your Computer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Is this gonna bankrupt me?</a:t>
            </a:r>
          </a:p>
        </p:txBody>
      </p:sp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r="6216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How much can I really use?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994" r="169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So what can I do with stuff?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 l="6405" r="640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Basic Steps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/>
              <a:defRPr sz="2800"/>
            </a:pPr>
            <a:r>
              <a:t>Code up a sender, a receiver, and a device if you have it.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3527" r="35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Enough! Show the goods!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r>
              <a:t>Links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t>Main site: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https://azure.microsoft.com/en-us/services/iot-hub/</a:t>
            </a:r>
            <a: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Dev Guide: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/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Azure Fridays: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4"/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Elio Damaggio’s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5"/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Oliver Bloch’s AzureCon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6"/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Fez Hat: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7"/>
              </a:rPr>
              <a:t>https://www.ghielectronics.com/catalog/product/500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t>Device Explorer: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/>
              </a:rPr>
              <a:t>https://github.com/Azure/azure-iot-sdks/blob/master/tools/DeviceExplorer/doc/how_to_use_device_explorer.md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t>My examples and slides: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/>
              </a:rPr>
              <a:t>https://github.com/pulcher/AzurePlay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92" y="92019"/>
            <a:ext cx="12759416" cy="956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htf2016_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400" y="7150100"/>
            <a:ext cx="2540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HTF 2016 Logo - s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228600"/>
            <a:ext cx="11506200" cy="683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1.png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Become a Windows Insider!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https://insider.windows.com/</a:t>
            </a:r>
          </a:p>
        </p:txBody>
      </p:sp>
      <p:pic>
        <p:nvPicPr>
          <p:cNvPr id="128" name="media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238" r="6238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33679">
              <a:defRPr sz="3200"/>
            </a:lvl1pPr>
          </a:lstStyle>
          <a:p>
            <a:r>
              <a:t>A fully managed service that enables reliable and secure bidirectional communications between millions of IoT devices and a solution back end.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376867" y="2259160"/>
            <a:ext cx="6016866" cy="5043990"/>
          </a:xfrm>
          <a:prstGeom prst="rect">
            <a:avLst/>
          </a:prstGeom>
        </p:spPr>
      </p:pic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952500" y="7620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r>
              <a:t>Device Challenges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52500" y="17873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Are often embedded systems with no human operator.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in remote locations, where physical access is very expensive.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only be reachable through the solution back end.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limited power and processing resources.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intermittent, slow, or expensive network connectivity.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need to use proprietary, custom, or industry-specific application protocols.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created using a large set of popular hardware and software platforms.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453" b="645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What is this hub thing?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Grp="1" noChangeAspect="1"/>
          </p:cNvPicPr>
          <p:nvPr>
            <p:ph type="pic" sz="half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84886">
              <a:defRPr sz="6640"/>
            </a:lvl1pPr>
          </a:lstStyle>
          <a:p>
            <a:r>
              <a:t>So how do these things connect again?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r>
              <a:t>AMQP</a:t>
            </a:r>
          </a:p>
          <a:p>
            <a:r>
              <a:t>MQTT</a:t>
            </a:r>
          </a:p>
          <a:p>
            <a:r>
              <a:t>HTTPS</a:t>
            </a:r>
          </a:p>
        </p:txBody>
      </p:sp>
      <p:sp>
        <p:nvSpPr>
          <p:cNvPr id="143" name="Shape 143"/>
          <p:cNvSpPr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What is this “Telemetry” thing people are talking about?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are these things secure?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looks familiar?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965200" y="3534618"/>
            <a:ext cx="5209382" cy="4466382"/>
          </a:xfrm>
          <a:prstGeom prst="rect">
            <a:avLst/>
          </a:prstGeom>
        </p:spPr>
        <p:txBody>
          <a:bodyPr/>
          <a:lstStyle/>
          <a:p>
            <a:pPr marL="474133" indent="-474133">
              <a:spcBef>
                <a:spcPts val="3800"/>
              </a:spcBef>
              <a:defRPr sz="2400"/>
            </a:pPr>
            <a:r>
              <a:t>Provides device-to-cloud event ingress and cloud-to-device messaging.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per-device identity and revocable access control. 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device SDKs for a large variety of platforms and languages.</a:t>
            </a:r>
          </a:p>
        </p:txBody>
      </p:sp>
      <p:sp>
        <p:nvSpPr>
          <p:cNvPr id="150" name="Shape 150"/>
          <p:cNvSpPr/>
          <p:nvPr/>
        </p:nvSpPr>
        <p:spPr>
          <a:xfrm>
            <a:off x="6716315" y="3714402"/>
            <a:ext cx="5112942" cy="410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Only provides event ingress.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Required to implement a custom solution to support per-device credentials and anti-spoofing measures.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Is supported on .NET, and C.  Not UWP support.</a:t>
            </a:r>
          </a:p>
        </p:txBody>
      </p:sp>
      <p:sp>
        <p:nvSpPr>
          <p:cNvPr id="151" name="Shape 151"/>
          <p:cNvSpPr/>
          <p:nvPr/>
        </p:nvSpPr>
        <p:spPr>
          <a:xfrm>
            <a:off x="9525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r>
              <a:t>IoT Hub</a:t>
            </a:r>
          </a:p>
        </p:txBody>
      </p:sp>
      <p:sp>
        <p:nvSpPr>
          <p:cNvPr id="152" name="Shape 152"/>
          <p:cNvSpPr/>
          <p:nvPr/>
        </p:nvSpPr>
        <p:spPr>
          <a:xfrm>
            <a:off x="71882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r>
              <a:t>Event Hub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Gradient">
  <a:themeElements>
    <a:clrScheme name="Custom 3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FFFFFF"/>
      </a:hlink>
      <a:folHlink>
        <a:srgbClr val="FFFF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15023</TotalTime>
  <Words>429</Words>
  <Application>Microsoft Office PowerPoint</Application>
  <PresentationFormat>Custom</PresentationFormat>
  <Paragraphs>70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Helvetica</vt:lpstr>
      <vt:lpstr>Helvetica Light</vt:lpstr>
      <vt:lpstr>Helvetica Neue</vt:lpstr>
      <vt:lpstr>Gradient</vt:lpstr>
      <vt:lpstr>How to talk to millions of IoT devices without pulling out your hair!</vt:lpstr>
      <vt:lpstr>PowerPoint Presentation</vt:lpstr>
      <vt:lpstr>Become a Windows Insider!</vt:lpstr>
      <vt:lpstr>A fully managed service that enables reliable and secure bidirectional communications between millions of IoT devices and a solution back end.</vt:lpstr>
      <vt:lpstr>Device Challenges</vt:lpstr>
      <vt:lpstr>What is this hub thing?</vt:lpstr>
      <vt:lpstr>So how do these things connect again?</vt:lpstr>
      <vt:lpstr>But are these things secure?</vt:lpstr>
      <vt:lpstr>This looks familiar?</vt:lpstr>
      <vt:lpstr>Can I use just any old OS?</vt:lpstr>
      <vt:lpstr>Can I use just any old language on any device?</vt:lpstr>
      <vt:lpstr>Is this gonna bankrupt me?</vt:lpstr>
      <vt:lpstr>How much can I really use?</vt:lpstr>
      <vt:lpstr>So what can I do with stuff?</vt:lpstr>
      <vt:lpstr>Basic Steps</vt:lpstr>
      <vt:lpstr>Enough! Show the goods!</vt:lpstr>
      <vt:lpstr>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talk to millions of IoT devices without pulling out your hair!</dc:title>
  <cp:lastModifiedBy>Harold Pulcher</cp:lastModifiedBy>
  <cp:revision>4</cp:revision>
  <dcterms:modified xsi:type="dcterms:W3CDTF">2016-10-04T16:34:53Z</dcterms:modified>
</cp:coreProperties>
</file>